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60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</p:sldIdLst>
  <p:sldSz cy="7559675" cx="10080625"/>
  <p:notesSz cx="7559675" cy="106918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20" Type="http://schemas.openxmlformats.org/officeDocument/2006/relationships/slide" Target="slides/slide1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22" Type="http://schemas.openxmlformats.org/officeDocument/2006/relationships/slide" Target="slides/slide18.xml"/><Relationship Id="rId44" Type="http://schemas.openxmlformats.org/officeDocument/2006/relationships/slide" Target="slides/slide40.xml"/><Relationship Id="rId21" Type="http://schemas.openxmlformats.org/officeDocument/2006/relationships/slide" Target="slides/slide17.xml"/><Relationship Id="rId43" Type="http://schemas.openxmlformats.org/officeDocument/2006/relationships/slide" Target="slides/slide39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45" Type="http://schemas.openxmlformats.org/officeDocument/2006/relationships/slide" Target="slides/slide41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slide" Target="slides/slide31.xml"/><Relationship Id="rId12" Type="http://schemas.openxmlformats.org/officeDocument/2006/relationships/slide" Target="slides/slide8.xml"/><Relationship Id="rId34" Type="http://schemas.openxmlformats.org/officeDocument/2006/relationships/slide" Target="slides/slide30.xml"/><Relationship Id="rId15" Type="http://schemas.openxmlformats.org/officeDocument/2006/relationships/slide" Target="slides/slide11.xml"/><Relationship Id="rId37" Type="http://schemas.openxmlformats.org/officeDocument/2006/relationships/slide" Target="slides/slide33.xml"/><Relationship Id="rId14" Type="http://schemas.openxmlformats.org/officeDocument/2006/relationships/slide" Target="slides/slide10.xml"/><Relationship Id="rId36" Type="http://schemas.openxmlformats.org/officeDocument/2006/relationships/slide" Target="slides/slide32.xml"/><Relationship Id="rId17" Type="http://schemas.openxmlformats.org/officeDocument/2006/relationships/slide" Target="slides/slide13.xml"/><Relationship Id="rId39" Type="http://schemas.openxmlformats.org/officeDocument/2006/relationships/slide" Target="slides/slide35.xml"/><Relationship Id="rId16" Type="http://schemas.openxmlformats.org/officeDocument/2006/relationships/slide" Target="slides/slide12.xml"/><Relationship Id="rId38" Type="http://schemas.openxmlformats.org/officeDocument/2006/relationships/slide" Target="slides/slide34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3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3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1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11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2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12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3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13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5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15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6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16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7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17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8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8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9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19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0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20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1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21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4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4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2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22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3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23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4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24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5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25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6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26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7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27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8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28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9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29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0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30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1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31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5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5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2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32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3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33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4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34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5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35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6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36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7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37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8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38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9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39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0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40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1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41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6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6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2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42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43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p43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7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7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8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8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4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14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9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9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0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10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4000" y="1769040"/>
            <a:ext cx="9071640" cy="498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1"/>
          <p:cNvSpPr txBox="1"/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43" name="Google Shape;43;p11"/>
          <p:cNvSpPr txBox="1"/>
          <p:nvPr>
            <p:ph idx="1" type="body"/>
          </p:nvPr>
        </p:nvSpPr>
        <p:spPr>
          <a:xfrm>
            <a:off x="504000" y="1769040"/>
            <a:ext cx="9071640" cy="23799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44" name="Google Shape;44;p11"/>
          <p:cNvSpPr txBox="1"/>
          <p:nvPr>
            <p:ph idx="2" type="body"/>
          </p:nvPr>
        </p:nvSpPr>
        <p:spPr>
          <a:xfrm>
            <a:off x="504000" y="4375440"/>
            <a:ext cx="9071640" cy="23799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2"/>
          <p:cNvSpPr txBox="1"/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47" name="Google Shape;47;p12"/>
          <p:cNvSpPr txBox="1"/>
          <p:nvPr>
            <p:ph idx="1" type="body"/>
          </p:nvPr>
        </p:nvSpPr>
        <p:spPr>
          <a:xfrm>
            <a:off x="504000" y="1769040"/>
            <a:ext cx="4426920" cy="23799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48" name="Google Shape;48;p12"/>
          <p:cNvSpPr txBox="1"/>
          <p:nvPr>
            <p:ph idx="2" type="body"/>
          </p:nvPr>
        </p:nvSpPr>
        <p:spPr>
          <a:xfrm>
            <a:off x="5152680" y="1769040"/>
            <a:ext cx="4426920" cy="23799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49" name="Google Shape;49;p12"/>
          <p:cNvSpPr txBox="1"/>
          <p:nvPr>
            <p:ph idx="3" type="body"/>
          </p:nvPr>
        </p:nvSpPr>
        <p:spPr>
          <a:xfrm>
            <a:off x="5152680" y="4375440"/>
            <a:ext cx="4426920" cy="23799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0" name="Google Shape;50;p12"/>
          <p:cNvSpPr txBox="1"/>
          <p:nvPr>
            <p:ph idx="4" type="body"/>
          </p:nvPr>
        </p:nvSpPr>
        <p:spPr>
          <a:xfrm>
            <a:off x="504000" y="4375440"/>
            <a:ext cx="4426920" cy="23799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/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3" name="Google Shape;53;p13"/>
          <p:cNvSpPr txBox="1"/>
          <p:nvPr>
            <p:ph idx="1" type="body"/>
          </p:nvPr>
        </p:nvSpPr>
        <p:spPr>
          <a:xfrm>
            <a:off x="504000" y="1769040"/>
            <a:ext cx="9071640" cy="49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4" name="Google Shape;54;p13"/>
          <p:cNvSpPr txBox="1"/>
          <p:nvPr>
            <p:ph idx="2" type="body"/>
          </p:nvPr>
        </p:nvSpPr>
        <p:spPr>
          <a:xfrm>
            <a:off x="504000" y="1769040"/>
            <a:ext cx="9071640" cy="49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5" name="Google Shape;55;p13"/>
          <p:cNvSpPr/>
          <p:nvPr/>
        </p:nvSpPr>
        <p:spPr>
          <a:xfrm>
            <a:off x="504000" y="1769040"/>
            <a:ext cx="9071640" cy="4989600"/>
          </a:xfrm>
          <a:prstGeom prst="rect">
            <a:avLst/>
          </a:prstGeom>
          <a:noFill/>
          <a:ln>
            <a:noFill/>
          </a:ln>
        </p:spPr>
      </p:sp>
      <p:sp>
        <p:nvSpPr>
          <p:cNvPr id="56" name="Google Shape;56;p13"/>
          <p:cNvSpPr/>
          <p:nvPr/>
        </p:nvSpPr>
        <p:spPr>
          <a:xfrm>
            <a:off x="504000" y="1769040"/>
            <a:ext cx="9071640" cy="49896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/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7" name="Google Shape;17;p4"/>
          <p:cNvSpPr txBox="1"/>
          <p:nvPr>
            <p:ph idx="1" type="body"/>
          </p:nvPr>
        </p:nvSpPr>
        <p:spPr>
          <a:xfrm>
            <a:off x="504000" y="1769040"/>
            <a:ext cx="9071640" cy="49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/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20" name="Google Shape;20;p5"/>
          <p:cNvSpPr txBox="1"/>
          <p:nvPr>
            <p:ph idx="1" type="body"/>
          </p:nvPr>
        </p:nvSpPr>
        <p:spPr>
          <a:xfrm>
            <a:off x="504000" y="1769040"/>
            <a:ext cx="4426920" cy="49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21" name="Google Shape;21;p5"/>
          <p:cNvSpPr txBox="1"/>
          <p:nvPr>
            <p:ph idx="2" type="body"/>
          </p:nvPr>
        </p:nvSpPr>
        <p:spPr>
          <a:xfrm>
            <a:off x="5152680" y="1769040"/>
            <a:ext cx="4426920" cy="49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/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/>
          <p:nvPr>
            <p:ph idx="1" type="subTitle"/>
          </p:nvPr>
        </p:nvSpPr>
        <p:spPr>
          <a:xfrm>
            <a:off x="504000" y="301320"/>
            <a:ext cx="9071640" cy="585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8"/>
          <p:cNvSpPr txBox="1"/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28" name="Google Shape;28;p8"/>
          <p:cNvSpPr txBox="1"/>
          <p:nvPr>
            <p:ph idx="1" type="body"/>
          </p:nvPr>
        </p:nvSpPr>
        <p:spPr>
          <a:xfrm>
            <a:off x="504000" y="1769040"/>
            <a:ext cx="4426920" cy="23799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29" name="Google Shape;29;p8"/>
          <p:cNvSpPr txBox="1"/>
          <p:nvPr>
            <p:ph idx="2" type="body"/>
          </p:nvPr>
        </p:nvSpPr>
        <p:spPr>
          <a:xfrm>
            <a:off x="504000" y="4375440"/>
            <a:ext cx="4426920" cy="23799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30" name="Google Shape;30;p8"/>
          <p:cNvSpPr txBox="1"/>
          <p:nvPr>
            <p:ph idx="3" type="body"/>
          </p:nvPr>
        </p:nvSpPr>
        <p:spPr>
          <a:xfrm>
            <a:off x="5152680" y="1769040"/>
            <a:ext cx="4426920" cy="49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/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33" name="Google Shape;33;p9"/>
          <p:cNvSpPr txBox="1"/>
          <p:nvPr>
            <p:ph idx="1" type="body"/>
          </p:nvPr>
        </p:nvSpPr>
        <p:spPr>
          <a:xfrm>
            <a:off x="504000" y="1769040"/>
            <a:ext cx="4426920" cy="49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34" name="Google Shape;34;p9"/>
          <p:cNvSpPr txBox="1"/>
          <p:nvPr>
            <p:ph idx="2" type="body"/>
          </p:nvPr>
        </p:nvSpPr>
        <p:spPr>
          <a:xfrm>
            <a:off x="5152680" y="1769040"/>
            <a:ext cx="4426920" cy="23799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35" name="Google Shape;35;p9"/>
          <p:cNvSpPr txBox="1"/>
          <p:nvPr>
            <p:ph idx="3" type="body"/>
          </p:nvPr>
        </p:nvSpPr>
        <p:spPr>
          <a:xfrm>
            <a:off x="5152680" y="4375440"/>
            <a:ext cx="4426920" cy="23799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0"/>
          <p:cNvSpPr txBox="1"/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38" name="Google Shape;38;p10"/>
          <p:cNvSpPr txBox="1"/>
          <p:nvPr>
            <p:ph idx="1" type="body"/>
          </p:nvPr>
        </p:nvSpPr>
        <p:spPr>
          <a:xfrm>
            <a:off x="504000" y="1769040"/>
            <a:ext cx="4426920" cy="23799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39" name="Google Shape;39;p10"/>
          <p:cNvSpPr txBox="1"/>
          <p:nvPr>
            <p:ph idx="2" type="body"/>
          </p:nvPr>
        </p:nvSpPr>
        <p:spPr>
          <a:xfrm>
            <a:off x="5152680" y="1769040"/>
            <a:ext cx="4426920" cy="23799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40" name="Google Shape;40;p10"/>
          <p:cNvSpPr txBox="1"/>
          <p:nvPr>
            <p:ph idx="3" type="body"/>
          </p:nvPr>
        </p:nvSpPr>
        <p:spPr>
          <a:xfrm>
            <a:off x="504000" y="4375440"/>
            <a:ext cx="9071640" cy="23799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504000" y="1769040"/>
            <a:ext cx="9071640" cy="49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504000" y="6887160"/>
            <a:ext cx="2348280" cy="5212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3447360" y="6887160"/>
            <a:ext cx="3195000" cy="5212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7227360" y="6887160"/>
            <a:ext cx="2348280" cy="521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3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2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4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6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7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0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8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9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AR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FACTURA DE VENTA Nº1</a:t>
            </a:r>
            <a:endParaRPr b="0" i="0" sz="4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62;p14"/>
          <p:cNvSpPr txBox="1"/>
          <p:nvPr/>
        </p:nvSpPr>
        <p:spPr>
          <a:xfrm>
            <a:off x="504000" y="1769040"/>
            <a:ext cx="9071640" cy="4989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3" name="Google Shape;63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20000" y="2511000"/>
            <a:ext cx="5162400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3"/>
          <p:cNvSpPr txBox="1"/>
          <p:nvPr/>
        </p:nvSpPr>
        <p:spPr>
          <a:xfrm>
            <a:off x="504000" y="277200"/>
            <a:ext cx="9071640" cy="1310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AR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Datos Repetidos “45002” </a:t>
            </a:r>
            <a:br>
              <a:rPr b="0" i="0" lang="es-AR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s-AR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(se toma como un solo registro)</a:t>
            </a:r>
            <a:endParaRPr b="0" i="0" sz="4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23"/>
          <p:cNvSpPr txBox="1"/>
          <p:nvPr/>
        </p:nvSpPr>
        <p:spPr>
          <a:xfrm>
            <a:off x="504000" y="1769040"/>
            <a:ext cx="9071640" cy="498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6" name="Google Shape;126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0000" y="2181600"/>
            <a:ext cx="9000000" cy="31658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4"/>
          <p:cNvSpPr txBox="1"/>
          <p:nvPr/>
        </p:nvSpPr>
        <p:spPr>
          <a:xfrm>
            <a:off x="504000" y="277200"/>
            <a:ext cx="9071640" cy="1310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AR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Grupo que genera la repeticion:</a:t>
            </a:r>
            <a:br>
              <a:rPr b="0" i="0" lang="es-AR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s-AR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los productos</a:t>
            </a:r>
            <a:endParaRPr b="0" i="0" sz="4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24"/>
          <p:cNvSpPr txBox="1"/>
          <p:nvPr/>
        </p:nvSpPr>
        <p:spPr>
          <a:xfrm>
            <a:off x="504000" y="1769040"/>
            <a:ext cx="9071640" cy="498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3" name="Google Shape;133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0000" y="2246760"/>
            <a:ext cx="9000000" cy="30355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5"/>
          <p:cNvSpPr txBox="1"/>
          <p:nvPr/>
        </p:nvSpPr>
        <p:spPr>
          <a:xfrm>
            <a:off x="504000" y="277200"/>
            <a:ext cx="9071640" cy="1310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AR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Un solo registro (45003), por tanto es un solo detalle</a:t>
            </a:r>
            <a:endParaRPr b="0" i="0" sz="4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25"/>
          <p:cNvSpPr txBox="1"/>
          <p:nvPr/>
        </p:nvSpPr>
        <p:spPr>
          <a:xfrm>
            <a:off x="504000" y="1769040"/>
            <a:ext cx="9071640" cy="498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0" name="Google Shape;140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0000" y="2346840"/>
            <a:ext cx="9000000" cy="283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6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AR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Grupo que genera repeticion</a:t>
            </a:r>
            <a:endParaRPr b="0" i="0" sz="4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26"/>
          <p:cNvSpPr txBox="1"/>
          <p:nvPr/>
        </p:nvSpPr>
        <p:spPr>
          <a:xfrm>
            <a:off x="504000" y="1769040"/>
            <a:ext cx="9071640" cy="498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7" name="Google Shape;147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0000" y="2343240"/>
            <a:ext cx="9000000" cy="28425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7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AR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Tabla Venta simplificada</a:t>
            </a:r>
            <a:endParaRPr b="0" i="0" sz="4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7"/>
          <p:cNvSpPr txBox="1"/>
          <p:nvPr/>
        </p:nvSpPr>
        <p:spPr>
          <a:xfrm>
            <a:off x="504000" y="1769040"/>
            <a:ext cx="9071640" cy="498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4" name="Google Shape;154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0000" y="1978920"/>
            <a:ext cx="9000000" cy="35708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8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AR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Tabla venta amplificada 1FN</a:t>
            </a:r>
            <a:endParaRPr b="0" i="0" sz="4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28"/>
          <p:cNvSpPr txBox="1"/>
          <p:nvPr/>
        </p:nvSpPr>
        <p:spPr>
          <a:xfrm>
            <a:off x="504000" y="1769040"/>
            <a:ext cx="9071640" cy="498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" name="Google Shape;161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0000" y="2031840"/>
            <a:ext cx="9000000" cy="42681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9"/>
          <p:cNvSpPr txBox="1"/>
          <p:nvPr/>
        </p:nvSpPr>
        <p:spPr>
          <a:xfrm>
            <a:off x="504000" y="277200"/>
            <a:ext cx="9071640" cy="1310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AR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Extrallendo Campos para creacion de nueva tabla productos</a:t>
            </a:r>
            <a:endParaRPr b="0" i="0" sz="4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29"/>
          <p:cNvSpPr txBox="1"/>
          <p:nvPr/>
        </p:nvSpPr>
        <p:spPr>
          <a:xfrm>
            <a:off x="504000" y="1769040"/>
            <a:ext cx="9071640" cy="498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8" name="Google Shape;168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0000" y="2340000"/>
            <a:ext cx="9000000" cy="377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0"/>
          <p:cNvSpPr txBox="1"/>
          <p:nvPr/>
        </p:nvSpPr>
        <p:spPr>
          <a:xfrm>
            <a:off x="504000" y="301320"/>
            <a:ext cx="90717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AR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Tabla Orden</a:t>
            </a:r>
            <a:endParaRPr b="0" i="0" sz="4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30"/>
          <p:cNvSpPr txBox="1"/>
          <p:nvPr/>
        </p:nvSpPr>
        <p:spPr>
          <a:xfrm>
            <a:off x="504000" y="1769040"/>
            <a:ext cx="9071700" cy="498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" name="Google Shape;175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0000" y="2302200"/>
            <a:ext cx="8640001" cy="29242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AR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Tabla Orden Detalle</a:t>
            </a:r>
            <a:endParaRPr b="0" i="0" sz="4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31"/>
          <p:cNvSpPr txBox="1"/>
          <p:nvPr/>
        </p:nvSpPr>
        <p:spPr>
          <a:xfrm>
            <a:off x="504000" y="1769040"/>
            <a:ext cx="9071640" cy="498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2" name="Google Shape;182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35000" y="2202480"/>
            <a:ext cx="8029440" cy="31240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2"/>
          <p:cNvSpPr txBox="1"/>
          <p:nvPr/>
        </p:nvSpPr>
        <p:spPr>
          <a:xfrm>
            <a:off x="504000" y="277200"/>
            <a:ext cx="9071640" cy="1310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AR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Tabla Orden y Orden_Detalle</a:t>
            </a:r>
            <a:br>
              <a:rPr b="0" i="0" lang="es-AR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s-AR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1era Normalizacion</a:t>
            </a:r>
            <a:endParaRPr b="0" i="0" sz="4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32"/>
          <p:cNvSpPr txBox="1"/>
          <p:nvPr/>
        </p:nvSpPr>
        <p:spPr>
          <a:xfrm>
            <a:off x="504000" y="1769040"/>
            <a:ext cx="9071640" cy="498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9" name="Google Shape;189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4760" y="1800000"/>
            <a:ext cx="8715240" cy="48776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AR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FACTURA DE VENTA Nº2</a:t>
            </a:r>
            <a:endParaRPr b="0" i="0" sz="4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15"/>
          <p:cNvSpPr txBox="1"/>
          <p:nvPr/>
        </p:nvSpPr>
        <p:spPr>
          <a:xfrm>
            <a:off x="504000" y="1769040"/>
            <a:ext cx="9071640" cy="4989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0" name="Google Shape;70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58520" y="2700000"/>
            <a:ext cx="5181480" cy="32288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3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AR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2da Normalizacion (2FN)</a:t>
            </a:r>
            <a:endParaRPr b="0" i="0" sz="4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33"/>
          <p:cNvSpPr txBox="1"/>
          <p:nvPr/>
        </p:nvSpPr>
        <p:spPr>
          <a:xfrm>
            <a:off x="504000" y="1769040"/>
            <a:ext cx="9071640" cy="498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6" name="Google Shape;196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4600" y="2816640"/>
            <a:ext cx="9029880" cy="189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4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AR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Llave compuesta</a:t>
            </a:r>
            <a:endParaRPr b="0" i="0" sz="4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4"/>
          <p:cNvSpPr txBox="1"/>
          <p:nvPr/>
        </p:nvSpPr>
        <p:spPr>
          <a:xfrm>
            <a:off x="504000" y="1769040"/>
            <a:ext cx="9071640" cy="498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3" name="Google Shape;203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0000" y="1800000"/>
            <a:ext cx="8906040" cy="486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5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AR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Producto con codigo (ID_PRODUCTO)</a:t>
            </a:r>
            <a:endParaRPr b="0" i="0" sz="4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p35"/>
          <p:cNvSpPr txBox="1"/>
          <p:nvPr/>
        </p:nvSpPr>
        <p:spPr>
          <a:xfrm>
            <a:off x="504000" y="1769040"/>
            <a:ext cx="9071640" cy="498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0" name="Google Shape;210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0000" y="1800000"/>
            <a:ext cx="8953560" cy="486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6"/>
          <p:cNvSpPr txBox="1"/>
          <p:nvPr/>
        </p:nvSpPr>
        <p:spPr>
          <a:xfrm>
            <a:off x="504000" y="277200"/>
            <a:ext cx="9071640" cy="1310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AR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Los campos azules dependen de la primary key</a:t>
            </a:r>
            <a:endParaRPr b="0" i="0" sz="4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p36"/>
          <p:cNvSpPr txBox="1"/>
          <p:nvPr/>
        </p:nvSpPr>
        <p:spPr>
          <a:xfrm>
            <a:off x="504000" y="1769040"/>
            <a:ext cx="9071640" cy="498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7" name="Google Shape;217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0000" y="1800000"/>
            <a:ext cx="9000000" cy="494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7"/>
          <p:cNvSpPr txBox="1"/>
          <p:nvPr/>
        </p:nvSpPr>
        <p:spPr>
          <a:xfrm>
            <a:off x="504000" y="277200"/>
            <a:ext cx="9071640" cy="1310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AR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Analizando la tabla Orden </a:t>
            </a:r>
            <a:br>
              <a:rPr b="0" i="0" lang="es-AR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s-AR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(los campos dependen de la PK)</a:t>
            </a:r>
            <a:endParaRPr b="0" i="0" sz="4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37"/>
          <p:cNvSpPr txBox="1"/>
          <p:nvPr/>
        </p:nvSpPr>
        <p:spPr>
          <a:xfrm>
            <a:off x="504000" y="1769040"/>
            <a:ext cx="9071640" cy="498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4" name="Google Shape;224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0000" y="2160000"/>
            <a:ext cx="9000000" cy="37850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8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AR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ORDEN_DETALLE</a:t>
            </a:r>
            <a:endParaRPr b="0" i="0" sz="4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38"/>
          <p:cNvSpPr txBox="1"/>
          <p:nvPr/>
        </p:nvSpPr>
        <p:spPr>
          <a:xfrm>
            <a:off x="504000" y="1769040"/>
            <a:ext cx="9071640" cy="498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1" name="Google Shape;231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0000" y="2160000"/>
            <a:ext cx="9000000" cy="45338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9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AR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ORDEN_DETALLE (2FN)</a:t>
            </a:r>
            <a:endParaRPr b="0" i="0" sz="4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p39"/>
          <p:cNvSpPr txBox="1"/>
          <p:nvPr/>
        </p:nvSpPr>
        <p:spPr>
          <a:xfrm>
            <a:off x="504000" y="1769040"/>
            <a:ext cx="9071640" cy="498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8" name="Google Shape;238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0000" y="1980000"/>
            <a:ext cx="9000000" cy="47149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0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AR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ORDEN_DETALLE(2FN) si tienen el mismo (ID_PRODUCTO)</a:t>
            </a:r>
            <a:endParaRPr b="0" i="0" sz="4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p40"/>
          <p:cNvSpPr txBox="1"/>
          <p:nvPr/>
        </p:nvSpPr>
        <p:spPr>
          <a:xfrm>
            <a:off x="504000" y="1769040"/>
            <a:ext cx="9071640" cy="498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5" name="Google Shape;245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0000" y="1935720"/>
            <a:ext cx="9000000" cy="47242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AR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Dependencia de (ID_ORDEN, ID_PRODUCTOS)</a:t>
            </a:r>
            <a:endParaRPr b="0" i="0" sz="4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p41"/>
          <p:cNvSpPr txBox="1"/>
          <p:nvPr/>
        </p:nvSpPr>
        <p:spPr>
          <a:xfrm>
            <a:off x="504000" y="1769040"/>
            <a:ext cx="9071640" cy="498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2" name="Google Shape;252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0000" y="2011680"/>
            <a:ext cx="9000000" cy="4648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2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AR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 depende de la llave primaria</a:t>
            </a:r>
            <a:br>
              <a:rPr b="0" i="0" lang="es-AR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s-AR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sino de (ID_PRODUCTO) no cumple (2FN)</a:t>
            </a:r>
            <a:endParaRPr b="0" i="0" sz="4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Google Shape;258;p42"/>
          <p:cNvSpPr txBox="1"/>
          <p:nvPr/>
        </p:nvSpPr>
        <p:spPr>
          <a:xfrm>
            <a:off x="504000" y="1769040"/>
            <a:ext cx="9071640" cy="498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9" name="Google Shape;259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0000" y="1983240"/>
            <a:ext cx="9000000" cy="46767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AR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FACTURA DE VENTA Nº3</a:t>
            </a:r>
            <a:endParaRPr b="0" i="0" sz="4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16"/>
          <p:cNvSpPr txBox="1"/>
          <p:nvPr/>
        </p:nvSpPr>
        <p:spPr>
          <a:xfrm>
            <a:off x="504000" y="1769040"/>
            <a:ext cx="9071640" cy="4989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7" name="Google Shape;77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26040" y="2520000"/>
            <a:ext cx="5133960" cy="32288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3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AR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SEPARANDO PARA FORMAR DOS TABLAS</a:t>
            </a:r>
            <a:endParaRPr b="0" i="0" sz="4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43"/>
          <p:cNvSpPr txBox="1"/>
          <p:nvPr/>
        </p:nvSpPr>
        <p:spPr>
          <a:xfrm>
            <a:off x="504000" y="1769040"/>
            <a:ext cx="9071640" cy="498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6" name="Google Shape;266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8000" y="1800000"/>
            <a:ext cx="8982000" cy="48700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4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AR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TABLAS SEPARADAS</a:t>
            </a:r>
            <a:endParaRPr b="0" i="0" sz="4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44"/>
          <p:cNvSpPr txBox="1"/>
          <p:nvPr/>
        </p:nvSpPr>
        <p:spPr>
          <a:xfrm>
            <a:off x="504000" y="1769040"/>
            <a:ext cx="9071640" cy="498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3" name="Google Shape;273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0000" y="2010960"/>
            <a:ext cx="9000000" cy="35067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5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AR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Extrayendo quedaria</a:t>
            </a:r>
            <a:endParaRPr b="0" i="0" sz="4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45"/>
          <p:cNvSpPr txBox="1"/>
          <p:nvPr/>
        </p:nvSpPr>
        <p:spPr>
          <a:xfrm>
            <a:off x="504000" y="1769040"/>
            <a:ext cx="9071640" cy="498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0" name="Google Shape;280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0000" y="1980000"/>
            <a:ext cx="9000000" cy="46767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6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AR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Nexo entre tablas (ID_PRODUCTOS) </a:t>
            </a:r>
            <a:br>
              <a:rPr b="0" i="0" lang="es-AR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s-AR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tabla normalizada en su (2FN)</a:t>
            </a:r>
            <a:endParaRPr b="0" i="0" sz="4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p46"/>
          <p:cNvSpPr txBox="1"/>
          <p:nvPr/>
        </p:nvSpPr>
        <p:spPr>
          <a:xfrm>
            <a:off x="504000" y="1769040"/>
            <a:ext cx="9071640" cy="498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7" name="Google Shape;287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0000" y="2160000"/>
            <a:ext cx="9000000" cy="3856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7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AR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Tablas Normalizadas por (2FN)</a:t>
            </a:r>
            <a:endParaRPr b="0" i="0" sz="4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" name="Google Shape;293;p47"/>
          <p:cNvSpPr txBox="1"/>
          <p:nvPr/>
        </p:nvSpPr>
        <p:spPr>
          <a:xfrm>
            <a:off x="504000" y="1769040"/>
            <a:ext cx="9071640" cy="498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4" name="Google Shape;294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0000" y="1800000"/>
            <a:ext cx="9000000" cy="49258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8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AR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3era FORMA NORMAL (no debe haber llaves transitivas)</a:t>
            </a:r>
            <a:endParaRPr b="0" i="0" sz="4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48"/>
          <p:cNvSpPr txBox="1"/>
          <p:nvPr/>
        </p:nvSpPr>
        <p:spPr>
          <a:xfrm>
            <a:off x="504000" y="1724040"/>
            <a:ext cx="9071640" cy="50799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AR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Debe depender solo de la primary key aquí hay llave transitiva por tanto no cumple 3FN:</a:t>
            </a:r>
            <a:endParaRPr b="0" sz="32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32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32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32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32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32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32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32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32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32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32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32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32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32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32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32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1" name="Google Shape;301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0000" y="2700000"/>
            <a:ext cx="8820000" cy="3487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49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s-AR" sz="4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Generamos una nueva tabla</a:t>
            </a:r>
            <a:endParaRPr b="0" sz="4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49"/>
          <p:cNvSpPr txBox="1"/>
          <p:nvPr/>
        </p:nvSpPr>
        <p:spPr>
          <a:xfrm>
            <a:off x="504000" y="1769040"/>
            <a:ext cx="9071640" cy="498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32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8" name="Google Shape;308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0000" y="2160000"/>
            <a:ext cx="9000000" cy="37051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50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s-AR" sz="4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Nueva tabla “nueva dependencia”</a:t>
            </a:r>
            <a:endParaRPr b="0" sz="4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" name="Google Shape;314;p50"/>
          <p:cNvSpPr txBox="1"/>
          <p:nvPr/>
        </p:nvSpPr>
        <p:spPr>
          <a:xfrm>
            <a:off x="504000" y="1769040"/>
            <a:ext cx="9071640" cy="498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32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5" name="Google Shape;315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0000" y="1860840"/>
            <a:ext cx="9000000" cy="46191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5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s-AR" sz="4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Nexo entre tablas</a:t>
            </a:r>
            <a:endParaRPr b="0" sz="4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p51"/>
          <p:cNvSpPr txBox="1"/>
          <p:nvPr/>
        </p:nvSpPr>
        <p:spPr>
          <a:xfrm>
            <a:off x="504000" y="1769040"/>
            <a:ext cx="9071640" cy="498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32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2" name="Google Shape;322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0000" y="2160000"/>
            <a:ext cx="9000000" cy="44420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52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s-AR" sz="4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Nuevas tablas</a:t>
            </a:r>
            <a:endParaRPr b="0" sz="4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" name="Google Shape;328;p52"/>
          <p:cNvSpPr txBox="1"/>
          <p:nvPr/>
        </p:nvSpPr>
        <p:spPr>
          <a:xfrm>
            <a:off x="504000" y="1769040"/>
            <a:ext cx="9071640" cy="498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32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9" name="Google Shape;329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0000" y="2081880"/>
            <a:ext cx="9000000" cy="43981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AR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COLUMNAS FACTURA</a:t>
            </a:r>
            <a:endParaRPr b="0" i="0" sz="4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17"/>
          <p:cNvSpPr txBox="1"/>
          <p:nvPr/>
        </p:nvSpPr>
        <p:spPr>
          <a:xfrm>
            <a:off x="504000" y="1769040"/>
            <a:ext cx="9071640" cy="4989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4" name="Google Shape;84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06760" y="2484360"/>
            <a:ext cx="6753240" cy="30956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53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s-AR" sz="4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Tercera Forma Normal 3FN</a:t>
            </a:r>
            <a:endParaRPr b="0" sz="4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5" name="Google Shape;335;p53"/>
          <p:cNvSpPr txBox="1"/>
          <p:nvPr/>
        </p:nvSpPr>
        <p:spPr>
          <a:xfrm>
            <a:off x="504000" y="1769040"/>
            <a:ext cx="9071640" cy="498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32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6" name="Google Shape;336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0000" y="2072880"/>
            <a:ext cx="9000000" cy="45871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54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s-AR" sz="3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TERCERA FORMA NORMAL 4 TABLAS</a:t>
            </a:r>
            <a:endParaRPr b="0" sz="4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" name="Google Shape;342;p54"/>
          <p:cNvSpPr txBox="1"/>
          <p:nvPr/>
        </p:nvSpPr>
        <p:spPr>
          <a:xfrm>
            <a:off x="504000" y="1769040"/>
            <a:ext cx="9071640" cy="498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32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3" name="Google Shape;343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0000" y="1800000"/>
            <a:ext cx="9000000" cy="51055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AR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COLUMNAS FACTURAS</a:t>
            </a:r>
            <a:endParaRPr b="0" i="0" sz="4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18"/>
          <p:cNvSpPr txBox="1"/>
          <p:nvPr/>
        </p:nvSpPr>
        <p:spPr>
          <a:xfrm>
            <a:off x="504000" y="1769040"/>
            <a:ext cx="9071640" cy="4989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1" name="Google Shape;91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00000" y="2455920"/>
            <a:ext cx="6762600" cy="31240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AR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FACTURA ORDEN</a:t>
            </a:r>
            <a:endParaRPr b="0" i="0" sz="4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19"/>
          <p:cNvSpPr txBox="1"/>
          <p:nvPr/>
        </p:nvSpPr>
        <p:spPr>
          <a:xfrm>
            <a:off x="504000" y="1769040"/>
            <a:ext cx="9071640" cy="4989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8" name="Google Shape;98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0000" y="2175840"/>
            <a:ext cx="9000000" cy="37641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0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AR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Un solo registro (45004)</a:t>
            </a:r>
            <a:endParaRPr b="0" i="0" sz="4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0"/>
          <p:cNvSpPr txBox="1"/>
          <p:nvPr/>
        </p:nvSpPr>
        <p:spPr>
          <a:xfrm>
            <a:off x="504000" y="1769040"/>
            <a:ext cx="9071640" cy="498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5" name="Google Shape;105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0000" y="2209680"/>
            <a:ext cx="9000000" cy="31096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AR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PROCEDEMOS A NORMALIZAR</a:t>
            </a:r>
            <a:endParaRPr b="0" i="0" sz="4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21"/>
          <p:cNvSpPr txBox="1"/>
          <p:nvPr/>
        </p:nvSpPr>
        <p:spPr>
          <a:xfrm>
            <a:off x="504000" y="1769040"/>
            <a:ext cx="9071640" cy="498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2" name="Google Shape;11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0000" y="2059200"/>
            <a:ext cx="9000000" cy="34102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2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AR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NORMALIZACION FACTURAS</a:t>
            </a:r>
            <a:endParaRPr b="0" i="0" sz="4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22"/>
          <p:cNvSpPr txBox="1"/>
          <p:nvPr/>
        </p:nvSpPr>
        <p:spPr>
          <a:xfrm>
            <a:off x="504000" y="1769040"/>
            <a:ext cx="9071640" cy="498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9" name="Google Shape;119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0000" y="1910520"/>
            <a:ext cx="9000000" cy="37076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